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1" r:id="rId2"/>
    <p:sldId id="294" r:id="rId3"/>
    <p:sldId id="313" r:id="rId4"/>
    <p:sldId id="285" r:id="rId5"/>
    <p:sldId id="306" r:id="rId6"/>
    <p:sldId id="288" r:id="rId7"/>
    <p:sldId id="295" r:id="rId8"/>
    <p:sldId id="312" r:id="rId9"/>
    <p:sldId id="291" r:id="rId10"/>
    <p:sldId id="307" r:id="rId11"/>
    <p:sldId id="308" r:id="rId12"/>
    <p:sldId id="310" r:id="rId13"/>
    <p:sldId id="311" r:id="rId14"/>
    <p:sldId id="296" r:id="rId15"/>
    <p:sldId id="298" r:id="rId16"/>
    <p:sldId id="297" r:id="rId17"/>
    <p:sldId id="302" r:id="rId18"/>
    <p:sldId id="304" r:id="rId19"/>
    <p:sldId id="305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orient="horz" pos="1053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BAE"/>
    <a:srgbClr val="95BC49"/>
    <a:srgbClr val="FDA907"/>
    <a:srgbClr val="BF3420"/>
    <a:srgbClr val="1D8AC1"/>
    <a:srgbClr val="062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38968" autoAdjust="0"/>
  </p:normalViewPr>
  <p:slideViewPr>
    <p:cSldViewPr>
      <p:cViewPr>
        <p:scale>
          <a:sx n="108" d="100"/>
          <a:sy n="108" d="100"/>
        </p:scale>
        <p:origin x="-468" y="210"/>
      </p:cViewPr>
      <p:guideLst>
        <p:guide orient="horz" pos="2159"/>
        <p:guide orient="horz" pos="1053"/>
        <p:guide pos="3844"/>
        <p:guide pos="1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56C2AD1-55EA-4B9E-86ED-65E94D466060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71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9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9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9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9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9pPr>
          </a:lstStyle>
          <a:p>
            <a:fld id="{D8EF234F-6EE8-41DB-B1A1-EE7B9FFB2AD9}" type="slidenum">
              <a:rPr lang="en-US"/>
              <a:pPr/>
              <a:t>8</a:t>
            </a:fld>
            <a:endParaRPr lang="en-US"/>
          </a:p>
        </p:txBody>
      </p:sp>
      <p:sp>
        <p:nvSpPr>
          <p:cNvPr id="286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5845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360"/>
            <a:ext cx="8229600" cy="85486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80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4682729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89C08-2B06-410D-BF4B-73D5ED165E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75025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673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189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668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727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371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3927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8" r:id="rId16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png"/><Relationship Id="rId7" Type="http://schemas.openxmlformats.org/officeDocument/2006/relationships/image" Target="../media/image1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623999" y="2595273"/>
            <a:ext cx="589565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Career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 Agriculture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029043" y="3087208"/>
            <a:ext cx="5085566" cy="294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Presented By :Shyam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Ambilkar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3" descr="C:\Users\surbhi\Pictures\Shi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59" y="3418244"/>
            <a:ext cx="1668533" cy="16281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8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16" y="0"/>
            <a:ext cx="92075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79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6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65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93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720890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 smtClean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5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矩形 2"/>
          <p:cNvSpPr/>
          <p:nvPr/>
        </p:nvSpPr>
        <p:spPr>
          <a:xfrm>
            <a:off x="3896839" y="1397264"/>
            <a:ext cx="48606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</a:rPr>
              <a:t>What we have </a:t>
            </a:r>
            <a:r>
              <a:rPr lang="en-US" altLang="zh-CN" sz="4400" dirty="0" smtClean="0">
                <a:solidFill>
                  <a:schemeClr val="bg1"/>
                </a:solidFill>
              </a:rPr>
              <a:t>met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66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What we have met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53070" y="1026993"/>
            <a:ext cx="7409340" cy="959692"/>
          </a:xfrm>
          <a:prstGeom prst="roundRect">
            <a:avLst>
              <a:gd name="adj" fmla="val 900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776150" y="1026993"/>
            <a:ext cx="6306262" cy="959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826717" y="1138848"/>
            <a:ext cx="410445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</a:rPr>
              <a:t>XAMPP Configuration</a:t>
            </a:r>
            <a:endParaRPr lang="zh-CN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26717" y="1434650"/>
            <a:ext cx="6075675" cy="271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 are suffering.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53070" y="2152118"/>
            <a:ext cx="7409340" cy="959692"/>
          </a:xfrm>
          <a:prstGeom prst="roundRect">
            <a:avLst>
              <a:gd name="adj" fmla="val 9001"/>
            </a:avLst>
          </a:pr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776150" y="2152118"/>
            <a:ext cx="6306262" cy="959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826717" y="2263973"/>
            <a:ext cx="410445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DA907"/>
                </a:solidFill>
              </a:rPr>
              <a:t>PHP REST</a:t>
            </a:r>
            <a:r>
              <a:rPr lang="zh-CN" altLang="en-US" sz="1400" b="1" dirty="0" smtClean="0">
                <a:solidFill>
                  <a:srgbClr val="FDA907"/>
                </a:solidFill>
              </a:rPr>
              <a:t> </a:t>
            </a:r>
            <a:r>
              <a:rPr lang="en-US" altLang="zh-CN" sz="1400" b="1" dirty="0" smtClean="0">
                <a:solidFill>
                  <a:srgbClr val="FDA907"/>
                </a:solidFill>
              </a:rPr>
              <a:t>Framework</a:t>
            </a:r>
            <a:endParaRPr lang="zh-CN" altLang="en-US" sz="1400" b="1" dirty="0">
              <a:solidFill>
                <a:srgbClr val="FDA907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26717" y="2559775"/>
            <a:ext cx="6075675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 are suffering.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53070" y="3277243"/>
            <a:ext cx="7409340" cy="959692"/>
          </a:xfrm>
          <a:prstGeom prst="roundRect">
            <a:avLst>
              <a:gd name="adj" fmla="val 900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776150" y="3277243"/>
            <a:ext cx="6306262" cy="959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826717" y="3389098"/>
            <a:ext cx="410445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</a:rPr>
              <a:t>Android app building Environment</a:t>
            </a:r>
            <a:endParaRPr lang="zh-CN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826717" y="3684900"/>
            <a:ext cx="6075675" cy="271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 are suffering.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20" y="1114199"/>
            <a:ext cx="659946" cy="785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2" y="2417861"/>
            <a:ext cx="860953" cy="465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44" y="3389098"/>
            <a:ext cx="695422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98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4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1570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smtClean="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矩形 2"/>
          <p:cNvSpPr/>
          <p:nvPr/>
        </p:nvSpPr>
        <p:spPr>
          <a:xfrm>
            <a:off x="4651853" y="1397264"/>
            <a:ext cx="4105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</a:rPr>
              <a:t>What </a:t>
            </a:r>
            <a:r>
              <a:rPr lang="en-US" altLang="zh-CN" sz="4400" dirty="0" smtClean="0">
                <a:solidFill>
                  <a:schemeClr val="bg1"/>
                </a:solidFill>
              </a:rPr>
              <a:t>we will do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729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What we will do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1165701" y="1275605"/>
            <a:ext cx="2956249" cy="244827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0800000">
            <a:off x="2899356" y="1275605"/>
            <a:ext cx="2956249" cy="2448272"/>
          </a:xfrm>
          <a:prstGeom prst="triangle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>
            <a:off x="4652626" y="1275606"/>
            <a:ext cx="2956249" cy="244827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790653" y="2529009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UI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6685" y="2851301"/>
            <a:ext cx="177673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bg1"/>
                </a:solidFill>
              </a:rPr>
              <a:t>Design and implement all the other </a:t>
            </a:r>
            <a:r>
              <a:rPr lang="en-US" altLang="zh-CN" sz="1200" smtClean="0">
                <a:solidFill>
                  <a:schemeClr val="bg1"/>
                </a:solidFill>
              </a:rPr>
              <a:t>user interface.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11004" y="1815666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01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222702" y="2461997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344124" y="2529009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Data Flow 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10100" y="2851302"/>
            <a:ext cx="20882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bg1"/>
                </a:solidFill>
              </a:rPr>
              <a:t>Connecting frontend and backend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664475" y="1815666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03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5776173" y="2461997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567389" y="2193011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Android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33365" y="1383618"/>
            <a:ext cx="20882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bg1"/>
                </a:solidFill>
              </a:rPr>
              <a:t>Implement smart campus functions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87740" y="2607754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02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999438" y="2571750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172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43344" y="2301720"/>
            <a:ext cx="4256964" cy="69124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23999" y="1755256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A7BAE"/>
                </a:solidFill>
              </a:rPr>
              <a:t>Q &amp; A</a:t>
            </a:r>
            <a:endParaRPr lang="en-US" altLang="zh-CN" sz="2800" dirty="0" smtClean="0">
              <a:solidFill>
                <a:srgbClr val="BF34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43344" y="2301720"/>
            <a:ext cx="4256964" cy="69124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23999" y="1755256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A7BAE"/>
                </a:solidFill>
              </a:rPr>
              <a:t>Thanks</a:t>
            </a:r>
            <a:endParaRPr lang="en-US" altLang="zh-CN" sz="2800" dirty="0" smtClean="0">
              <a:solidFill>
                <a:srgbClr val="BF34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6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2723823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5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矩形 2"/>
          <p:cNvSpPr/>
          <p:nvPr/>
        </p:nvSpPr>
        <p:spPr>
          <a:xfrm>
            <a:off x="4061491" y="1403359"/>
            <a:ext cx="48776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400" dirty="0" smtClean="0">
                <a:solidFill>
                  <a:schemeClr val="bg1"/>
                </a:solidFill>
              </a:rPr>
              <a:t>WHY JOB SERCH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5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6534" y="501520"/>
            <a:ext cx="5130571" cy="423047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The job search process is a never-ending process, it is continuous</a:t>
            </a:r>
            <a:r>
              <a:rPr lang="en-US" altLang="en-US" sz="2400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.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endParaRPr lang="en-US" altLang="en-US" sz="2400" dirty="0" smtClean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The average American changes jobs a total of seven times and careers three times</a:t>
            </a:r>
            <a:r>
              <a:rPr lang="en-US" altLang="en-US" sz="2400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.</a:t>
            </a:r>
          </a:p>
          <a:p>
            <a:pPr marL="0" indent="0" algn="just" eaLnBrk="1" hangingPunct="1">
              <a:lnSpc>
                <a:spcPct val="90000"/>
              </a:lnSpc>
              <a:buNone/>
            </a:pPr>
            <a:endParaRPr lang="en-US" altLang="en-US" sz="2400" dirty="0" smtClean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 smtClean="0">
                <a:latin typeface="Cambria" pitchFamily="18" charset="0"/>
                <a:ea typeface="Cambria" pitchFamily="18" charset="0"/>
                <a:cs typeface="Times New Roman" pitchFamily="18" charset="0"/>
              </a:rPr>
              <a:t>The way that you conduct your job search will directly influence the career path that you take.</a:t>
            </a:r>
          </a:p>
        </p:txBody>
      </p:sp>
      <p:pic>
        <p:nvPicPr>
          <p:cNvPr id="6148" name="Picture 4" descr="BD00028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115" y="1311610"/>
            <a:ext cx="3138782" cy="259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477138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Who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040" y="3156815"/>
            <a:ext cx="213774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Tianjian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Meng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99467" y="3156815"/>
            <a:ext cx="198262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Jiawen Peng</a:t>
            </a:r>
          </a:p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19478" y="3156815"/>
            <a:ext cx="1867957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Weijian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Li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9357" y="1115322"/>
            <a:ext cx="1866853" cy="1680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02" y="981491"/>
            <a:ext cx="1984068" cy="1948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467" y="1327897"/>
            <a:ext cx="1828918" cy="1828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02" y="1041580"/>
            <a:ext cx="1984068" cy="19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5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What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 rot="2700000">
            <a:off x="2952419" y="883029"/>
            <a:ext cx="3167308" cy="3197576"/>
            <a:chOff x="1932258" y="760101"/>
            <a:chExt cx="3767316" cy="3803319"/>
          </a:xfrm>
        </p:grpSpPr>
        <p:sp>
          <p:nvSpPr>
            <p:cNvPr id="19" name="椭圆 168"/>
            <p:cNvSpPr/>
            <p:nvPr/>
          </p:nvSpPr>
          <p:spPr>
            <a:xfrm>
              <a:off x="2710237" y="760101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40201" y="2198410"/>
                  </a:moveTo>
                  <a:cubicBezTo>
                    <a:pt x="1195601" y="2204855"/>
                    <a:pt x="1150057" y="2207694"/>
                    <a:pt x="1103851" y="2207694"/>
                  </a:cubicBezTo>
                  <a:close/>
                  <a:moveTo>
                    <a:pt x="1396176" y="2167304"/>
                  </a:moveTo>
                  <a:cubicBezTo>
                    <a:pt x="1355911" y="2179613"/>
                    <a:pt x="1314389" y="2188486"/>
                    <a:pt x="1271865" y="2193577"/>
                  </a:cubicBezTo>
                  <a:close/>
                  <a:moveTo>
                    <a:pt x="7872" y="976750"/>
                  </a:moveTo>
                  <a:lnTo>
                    <a:pt x="1" y="1103847"/>
                  </a:lnTo>
                  <a:cubicBezTo>
                    <a:pt x="1" y="1713485"/>
                    <a:pt x="494210" y="2207694"/>
                    <a:pt x="1103848" y="2207694"/>
                  </a:cubicBezTo>
                  <a:cubicBezTo>
                    <a:pt x="494209" y="2207694"/>
                    <a:pt x="0" y="1713485"/>
                    <a:pt x="0" y="1103847"/>
                  </a:cubicBezTo>
                  <a:cubicBezTo>
                    <a:pt x="0" y="1060839"/>
                    <a:pt x="2460" y="1018405"/>
                    <a:pt x="7872" y="976750"/>
                  </a:cubicBezTo>
                  <a:close/>
                  <a:moveTo>
                    <a:pt x="1103847" y="0"/>
                  </a:moveTo>
                  <a:cubicBezTo>
                    <a:pt x="1713485" y="0"/>
                    <a:pt x="2207694" y="494209"/>
                    <a:pt x="2207694" y="1103847"/>
                  </a:cubicBezTo>
                  <a:cubicBezTo>
                    <a:pt x="2207694" y="1612162"/>
                    <a:pt x="1864110" y="2040229"/>
                    <a:pt x="1396188" y="2167301"/>
                  </a:cubicBezTo>
                  <a:cubicBezTo>
                    <a:pt x="1418536" y="2082435"/>
                    <a:pt x="1429716" y="1993353"/>
                    <a:pt x="1429716" y="1901660"/>
                  </a:cubicBezTo>
                  <a:cubicBezTo>
                    <a:pt x="1429716" y="1292022"/>
                    <a:pt x="935507" y="797813"/>
                    <a:pt x="325869" y="797813"/>
                  </a:cubicBezTo>
                  <a:cubicBezTo>
                    <a:pt x="224547" y="797813"/>
                    <a:pt x="126413" y="811464"/>
                    <a:pt x="33529" y="838206"/>
                  </a:cubicBezTo>
                  <a:cubicBezTo>
                    <a:pt x="23934" y="874644"/>
                    <a:pt x="16397" y="911859"/>
                    <a:pt x="11973" y="949877"/>
                  </a:cubicBezTo>
                  <a:cubicBezTo>
                    <a:pt x="85667" y="413031"/>
                    <a:pt x="546523" y="0"/>
                    <a:pt x="1103847" y="0"/>
                  </a:cubicBezTo>
                  <a:close/>
                </a:path>
              </a:pathLst>
            </a:cu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61"/>
            <p:cNvSpPr/>
            <p:nvPr/>
          </p:nvSpPr>
          <p:spPr>
            <a:xfrm>
              <a:off x="1932258" y="1557914"/>
              <a:ext cx="2207690" cy="2207691"/>
            </a:xfrm>
            <a:custGeom>
              <a:avLst/>
              <a:gdLst/>
              <a:ahLst/>
              <a:cxnLst/>
              <a:rect l="l" t="t" r="r" b="b"/>
              <a:pathLst>
                <a:path w="2207690" h="2207691">
                  <a:moveTo>
                    <a:pt x="967503" y="2198411"/>
                  </a:moveTo>
                  <a:lnTo>
                    <a:pt x="1103795" y="2207691"/>
                  </a:lnTo>
                  <a:cubicBezTo>
                    <a:pt x="1057608" y="2207692"/>
                    <a:pt x="1012085" y="2204853"/>
                    <a:pt x="967503" y="2198411"/>
                  </a:cubicBezTo>
                  <a:close/>
                  <a:moveTo>
                    <a:pt x="811529" y="2167307"/>
                  </a:moveTo>
                  <a:lnTo>
                    <a:pt x="935821" y="2193576"/>
                  </a:lnTo>
                  <a:cubicBezTo>
                    <a:pt x="893304" y="2188486"/>
                    <a:pt x="851788" y="2179614"/>
                    <a:pt x="811529" y="2167307"/>
                  </a:cubicBezTo>
                  <a:close/>
                  <a:moveTo>
                    <a:pt x="2199826" y="976772"/>
                  </a:moveTo>
                  <a:cubicBezTo>
                    <a:pt x="2205232" y="1018393"/>
                    <a:pt x="2207691" y="1060793"/>
                    <a:pt x="2207690" y="1103766"/>
                  </a:cubicBezTo>
                  <a:close/>
                  <a:moveTo>
                    <a:pt x="2174170" y="838223"/>
                  </a:moveTo>
                  <a:cubicBezTo>
                    <a:pt x="2184491" y="874470"/>
                    <a:pt x="2191713" y="911752"/>
                    <a:pt x="2195714" y="949832"/>
                  </a:cubicBezTo>
                  <a:close/>
                  <a:moveTo>
                    <a:pt x="1103847" y="0"/>
                  </a:moveTo>
                  <a:cubicBezTo>
                    <a:pt x="1621792" y="0"/>
                    <a:pt x="2056420" y="356726"/>
                    <a:pt x="2174166" y="838207"/>
                  </a:cubicBezTo>
                  <a:cubicBezTo>
                    <a:pt x="2081282" y="811466"/>
                    <a:pt x="1983150" y="797814"/>
                    <a:pt x="1881827" y="797814"/>
                  </a:cubicBezTo>
                  <a:cubicBezTo>
                    <a:pt x="1272189" y="797814"/>
                    <a:pt x="777980" y="1292023"/>
                    <a:pt x="777980" y="1901661"/>
                  </a:cubicBezTo>
                  <a:cubicBezTo>
                    <a:pt x="777980" y="1993354"/>
                    <a:pt x="789160" y="2082435"/>
                    <a:pt x="811508" y="2167301"/>
                  </a:cubicBezTo>
                  <a:cubicBezTo>
                    <a:pt x="343585" y="2040230"/>
                    <a:pt x="0" y="1612163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62"/>
            <p:cNvSpPr/>
            <p:nvPr/>
          </p:nvSpPr>
          <p:spPr>
            <a:xfrm>
              <a:off x="3491880" y="1557913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69814" y="13804"/>
                  </a:moveTo>
                  <a:cubicBezTo>
                    <a:pt x="1800820" y="92567"/>
                    <a:pt x="2207694" y="550692"/>
                    <a:pt x="2207694" y="1103847"/>
                  </a:cubicBezTo>
                  <a:cubicBezTo>
                    <a:pt x="2207694" y="1713485"/>
                    <a:pt x="1713485" y="2207694"/>
                    <a:pt x="1103847" y="2207694"/>
                  </a:cubicBezTo>
                  <a:cubicBezTo>
                    <a:pt x="546709" y="2207694"/>
                    <a:pt x="85975" y="1794939"/>
                    <a:pt x="12055" y="1258354"/>
                  </a:cubicBezTo>
                  <a:lnTo>
                    <a:pt x="33789" y="1370498"/>
                  </a:lnTo>
                  <a:cubicBezTo>
                    <a:pt x="125494" y="1396610"/>
                    <a:pt x="222299" y="1409882"/>
                    <a:pt x="322205" y="1409882"/>
                  </a:cubicBezTo>
                  <a:cubicBezTo>
                    <a:pt x="931843" y="1409882"/>
                    <a:pt x="1426052" y="915673"/>
                    <a:pt x="1426052" y="306035"/>
                  </a:cubicBezTo>
                  <a:cubicBezTo>
                    <a:pt x="1426052" y="213979"/>
                    <a:pt x="1414784" y="124554"/>
                    <a:pt x="1392265" y="39385"/>
                  </a:cubicBezTo>
                  <a:cubicBezTo>
                    <a:pt x="1352416" y="28038"/>
                    <a:pt x="1311604" y="19116"/>
                    <a:pt x="1269814" y="13804"/>
                  </a:cubicBezTo>
                  <a:close/>
                  <a:moveTo>
                    <a:pt x="1103847" y="0"/>
                  </a:moveTo>
                  <a:cubicBezTo>
                    <a:pt x="1149577" y="0"/>
                    <a:pt x="1194657" y="2781"/>
                    <a:pt x="1238818" y="9073"/>
                  </a:cubicBezTo>
                  <a:lnTo>
                    <a:pt x="1103848" y="1"/>
                  </a:lnTo>
                  <a:cubicBezTo>
                    <a:pt x="494210" y="1"/>
                    <a:pt x="1" y="494210"/>
                    <a:pt x="1" y="1103848"/>
                  </a:cubicBezTo>
                  <a:cubicBezTo>
                    <a:pt x="1" y="1146981"/>
                    <a:pt x="2475" y="1189536"/>
                    <a:pt x="7924" y="1231287"/>
                  </a:cubicBezTo>
                  <a:cubicBezTo>
                    <a:pt x="2473" y="1189523"/>
                    <a:pt x="0" y="1146974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63"/>
            <p:cNvSpPr/>
            <p:nvPr/>
          </p:nvSpPr>
          <p:spPr>
            <a:xfrm>
              <a:off x="2710237" y="2355728"/>
              <a:ext cx="2207690" cy="2207692"/>
            </a:xfrm>
            <a:custGeom>
              <a:avLst/>
              <a:gdLst/>
              <a:ahLst/>
              <a:cxnLst/>
              <a:rect l="l" t="t" r="r" b="b"/>
              <a:pathLst>
                <a:path w="2207690" h="2207692">
                  <a:moveTo>
                    <a:pt x="2195631" y="1258405"/>
                  </a:moveTo>
                  <a:cubicBezTo>
                    <a:pt x="2191595" y="1296645"/>
                    <a:pt x="2184315" y="1334081"/>
                    <a:pt x="2173913" y="1370472"/>
                  </a:cubicBezTo>
                  <a:close/>
                  <a:moveTo>
                    <a:pt x="2207690" y="1103924"/>
                  </a:moveTo>
                  <a:cubicBezTo>
                    <a:pt x="2207691" y="1147015"/>
                    <a:pt x="2205219" y="1189529"/>
                    <a:pt x="2199774" y="1231259"/>
                  </a:cubicBezTo>
                  <a:close/>
                  <a:moveTo>
                    <a:pt x="815432" y="39382"/>
                  </a:moveTo>
                  <a:cubicBezTo>
                    <a:pt x="792913" y="124550"/>
                    <a:pt x="781644" y="213975"/>
                    <a:pt x="781644" y="306031"/>
                  </a:cubicBezTo>
                  <a:cubicBezTo>
                    <a:pt x="781644" y="915669"/>
                    <a:pt x="1275853" y="1409878"/>
                    <a:pt x="1885491" y="1409878"/>
                  </a:cubicBezTo>
                  <a:cubicBezTo>
                    <a:pt x="1985397" y="1409878"/>
                    <a:pt x="2082202" y="1396606"/>
                    <a:pt x="2173907" y="1370494"/>
                  </a:cubicBezTo>
                  <a:cubicBezTo>
                    <a:pt x="2055810" y="1851467"/>
                    <a:pt x="1621429" y="2207692"/>
                    <a:pt x="1103847" y="2207692"/>
                  </a:cubicBezTo>
                  <a:cubicBezTo>
                    <a:pt x="494209" y="2207692"/>
                    <a:pt x="0" y="1713483"/>
                    <a:pt x="0" y="1103845"/>
                  </a:cubicBezTo>
                  <a:cubicBezTo>
                    <a:pt x="0" y="594112"/>
                    <a:pt x="345503" y="165076"/>
                    <a:pt x="815432" y="39382"/>
                  </a:cubicBezTo>
                  <a:close/>
                  <a:moveTo>
                    <a:pt x="937859" y="13805"/>
                  </a:moveTo>
                  <a:lnTo>
                    <a:pt x="815433" y="39382"/>
                  </a:lnTo>
                  <a:cubicBezTo>
                    <a:pt x="855095" y="27337"/>
                    <a:pt x="895991" y="18718"/>
                    <a:pt x="937859" y="13805"/>
                  </a:cubicBezTo>
                  <a:close/>
                  <a:moveTo>
                    <a:pt x="1103792" y="1"/>
                  </a:moveTo>
                  <a:lnTo>
                    <a:pt x="968896" y="9068"/>
                  </a:lnTo>
                  <a:cubicBezTo>
                    <a:pt x="1013034" y="2780"/>
                    <a:pt x="1058088" y="0"/>
                    <a:pt x="1103792" y="1"/>
                  </a:cubicBezTo>
                  <a:close/>
                </a:path>
              </a:pathLst>
            </a:cu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3755642" y="1707731"/>
            <a:ext cx="1548172" cy="15481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755642" y="2189429"/>
            <a:ext cx="15320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SMART CAMPUS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6555" y="1218410"/>
            <a:ext cx="2661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00B0F0"/>
                </a:solidFill>
              </a:rPr>
              <a:t>Single Integrated Application</a:t>
            </a:r>
            <a:endParaRPr lang="en-US" altLang="zh-CN" sz="1400" b="1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3148" y="3232424"/>
            <a:ext cx="2251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1A7BAE"/>
                </a:solidFill>
                <a:latin typeface="+mj-ea"/>
                <a:ea typeface="+mj-ea"/>
              </a:rPr>
              <a:t>Attendance Report Generator</a:t>
            </a:r>
          </a:p>
        </p:txBody>
      </p:sp>
      <p:sp>
        <p:nvSpPr>
          <p:cNvPr id="31" name="矩形 30"/>
          <p:cNvSpPr/>
          <p:nvPr/>
        </p:nvSpPr>
        <p:spPr>
          <a:xfrm>
            <a:off x="6030161" y="1218411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1A7BAE"/>
                </a:solidFill>
                <a:latin typeface="+mj-ea"/>
                <a:ea typeface="+mj-ea"/>
              </a:rPr>
              <a:t>Easy Configuration </a:t>
            </a:r>
          </a:p>
        </p:txBody>
      </p:sp>
      <p:sp>
        <p:nvSpPr>
          <p:cNvPr id="33" name="矩形 32"/>
          <p:cNvSpPr/>
          <p:nvPr/>
        </p:nvSpPr>
        <p:spPr>
          <a:xfrm>
            <a:off x="6321722" y="3114215"/>
            <a:ext cx="1400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00B0F0"/>
                </a:solidFill>
              </a:rPr>
              <a:t>GFM Activity</a:t>
            </a:r>
            <a:endParaRPr lang="en-US" altLang="zh-CN" sz="1400" b="1" dirty="0">
              <a:solidFill>
                <a:srgbClr val="00B0F0"/>
              </a:solidFill>
              <a:latin typeface="+mj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492" y="2112485"/>
            <a:ext cx="3112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F0"/>
                </a:solidFill>
              </a:rPr>
              <a:t>Secure Role based Access</a:t>
            </a:r>
            <a:endParaRPr lang="en-US" altLang="zh-CN" b="1" dirty="0">
              <a:solidFill>
                <a:srgbClr val="00B0F0"/>
              </a:solidFill>
              <a:latin typeface="+mj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99897" y="2112485"/>
            <a:ext cx="2682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dirty="0" smtClean="0">
                <a:solidFill>
                  <a:srgbClr val="00B0F0"/>
                </a:solidFill>
              </a:rPr>
              <a:t>Friendly environment</a:t>
            </a:r>
            <a:endParaRPr lang="en-US" altLang="zh-CN" b="1" dirty="0">
              <a:solidFill>
                <a:srgbClr val="00B0F0"/>
              </a:solidFill>
              <a:latin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1840" y="4073187"/>
            <a:ext cx="3065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>
                <a:solidFill>
                  <a:srgbClr val="00B0F0"/>
                </a:solidFill>
              </a:rPr>
              <a:t>Popular Technology Stack</a:t>
            </a:r>
            <a:endParaRPr lang="en-US" altLang="zh-CN" b="1" dirty="0">
              <a:solidFill>
                <a:srgbClr val="00B0F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0990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How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3" name="椭圆 68"/>
          <p:cNvSpPr/>
          <p:nvPr/>
        </p:nvSpPr>
        <p:spPr>
          <a:xfrm>
            <a:off x="4279652" y="2471542"/>
            <a:ext cx="1401767" cy="1386644"/>
          </a:xfrm>
          <a:custGeom>
            <a:avLst/>
            <a:gdLst/>
            <a:ahLst/>
            <a:cxnLst/>
            <a:rect l="l" t="t" r="r" b="b"/>
            <a:pathLst>
              <a:path w="1401767" h="1386644">
                <a:moveTo>
                  <a:pt x="233035" y="0"/>
                </a:moveTo>
                <a:lnTo>
                  <a:pt x="640881" y="0"/>
                </a:lnTo>
                <a:cubicBezTo>
                  <a:pt x="633096" y="19935"/>
                  <a:pt x="629318" y="41634"/>
                  <a:pt x="629318" y="64216"/>
                </a:cubicBezTo>
                <a:cubicBezTo>
                  <a:pt x="629318" y="173647"/>
                  <a:pt x="718028" y="262357"/>
                  <a:pt x="827459" y="262357"/>
                </a:cubicBezTo>
                <a:cubicBezTo>
                  <a:pt x="936890" y="262357"/>
                  <a:pt x="1025600" y="173647"/>
                  <a:pt x="1025600" y="64216"/>
                </a:cubicBezTo>
                <a:cubicBezTo>
                  <a:pt x="1025600" y="41634"/>
                  <a:pt x="1021823" y="19935"/>
                  <a:pt x="1014038" y="0"/>
                </a:cubicBezTo>
                <a:lnTo>
                  <a:pt x="1401767" y="0"/>
                </a:lnTo>
                <a:lnTo>
                  <a:pt x="1401767" y="1168732"/>
                </a:lnTo>
                <a:lnTo>
                  <a:pt x="956993" y="1168732"/>
                </a:lnTo>
                <a:cubicBezTo>
                  <a:pt x="968847" y="1188427"/>
                  <a:pt x="974696" y="1211557"/>
                  <a:pt x="974696" y="1236054"/>
                </a:cubicBezTo>
                <a:cubicBezTo>
                  <a:pt x="974696" y="1319223"/>
                  <a:pt x="907275" y="1386644"/>
                  <a:pt x="824106" y="1386644"/>
                </a:cubicBezTo>
                <a:cubicBezTo>
                  <a:pt x="740937" y="1386644"/>
                  <a:pt x="673516" y="1319223"/>
                  <a:pt x="673516" y="1236054"/>
                </a:cubicBezTo>
                <a:cubicBezTo>
                  <a:pt x="673516" y="1211557"/>
                  <a:pt x="679365" y="1188427"/>
                  <a:pt x="691220" y="1168732"/>
                </a:cubicBezTo>
                <a:lnTo>
                  <a:pt x="233035" y="1168732"/>
                </a:lnTo>
                <a:lnTo>
                  <a:pt x="233035" y="733499"/>
                </a:lnTo>
                <a:cubicBezTo>
                  <a:pt x="212516" y="743855"/>
                  <a:pt x="189291" y="749187"/>
                  <a:pt x="164821" y="749187"/>
                </a:cubicBezTo>
                <a:cubicBezTo>
                  <a:pt x="73793" y="749187"/>
                  <a:pt x="0" y="675395"/>
                  <a:pt x="0" y="584366"/>
                </a:cubicBezTo>
                <a:cubicBezTo>
                  <a:pt x="0" y="493338"/>
                  <a:pt x="73793" y="419545"/>
                  <a:pt x="164821" y="419545"/>
                </a:cubicBezTo>
                <a:cubicBezTo>
                  <a:pt x="189291" y="419545"/>
                  <a:pt x="212516" y="424878"/>
                  <a:pt x="233035" y="435233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65"/>
          <p:cNvSpPr/>
          <p:nvPr/>
        </p:nvSpPr>
        <p:spPr>
          <a:xfrm>
            <a:off x="3095836" y="2247714"/>
            <a:ext cx="1406366" cy="1392560"/>
          </a:xfrm>
          <a:custGeom>
            <a:avLst/>
            <a:gdLst/>
            <a:ahLst/>
            <a:cxnLst/>
            <a:rect l="l" t="t" r="r" b="b"/>
            <a:pathLst>
              <a:path w="1406366" h="1392560">
                <a:moveTo>
                  <a:pt x="822000" y="0"/>
                </a:moveTo>
                <a:cubicBezTo>
                  <a:pt x="913029" y="0"/>
                  <a:pt x="986821" y="73793"/>
                  <a:pt x="986821" y="164821"/>
                </a:cubicBezTo>
                <a:cubicBezTo>
                  <a:pt x="986821" y="185675"/>
                  <a:pt x="982948" y="205623"/>
                  <a:pt x="975467" y="223828"/>
                </a:cubicBezTo>
                <a:lnTo>
                  <a:pt x="1406366" y="223828"/>
                </a:lnTo>
                <a:lnTo>
                  <a:pt x="1406366" y="633859"/>
                </a:lnTo>
                <a:cubicBezTo>
                  <a:pt x="1386081" y="625588"/>
                  <a:pt x="1363875" y="621361"/>
                  <a:pt x="1340681" y="621361"/>
                </a:cubicBezTo>
                <a:cubicBezTo>
                  <a:pt x="1237497" y="621361"/>
                  <a:pt x="1153848" y="705009"/>
                  <a:pt x="1153848" y="808194"/>
                </a:cubicBezTo>
                <a:cubicBezTo>
                  <a:pt x="1153848" y="911379"/>
                  <a:pt x="1237497" y="995027"/>
                  <a:pt x="1340681" y="995027"/>
                </a:cubicBezTo>
                <a:cubicBezTo>
                  <a:pt x="1363875" y="995027"/>
                  <a:pt x="1386081" y="990802"/>
                  <a:pt x="1406366" y="982530"/>
                </a:cubicBezTo>
                <a:lnTo>
                  <a:pt x="1406366" y="1392560"/>
                </a:lnTo>
                <a:lnTo>
                  <a:pt x="237634" y="1392560"/>
                </a:lnTo>
                <a:lnTo>
                  <a:pt x="237634" y="927784"/>
                </a:lnTo>
                <a:cubicBezTo>
                  <a:pt x="214351" y="948086"/>
                  <a:pt x="183720" y="958784"/>
                  <a:pt x="150590" y="958784"/>
                </a:cubicBezTo>
                <a:cubicBezTo>
                  <a:pt x="67421" y="958784"/>
                  <a:pt x="0" y="891363"/>
                  <a:pt x="0" y="808194"/>
                </a:cubicBezTo>
                <a:cubicBezTo>
                  <a:pt x="0" y="725025"/>
                  <a:pt x="67421" y="657604"/>
                  <a:pt x="150590" y="657604"/>
                </a:cubicBezTo>
                <a:cubicBezTo>
                  <a:pt x="183720" y="657604"/>
                  <a:pt x="214351" y="668302"/>
                  <a:pt x="237634" y="688604"/>
                </a:cubicBezTo>
                <a:lnTo>
                  <a:pt x="237634" y="223828"/>
                </a:lnTo>
                <a:lnTo>
                  <a:pt x="668533" y="223828"/>
                </a:lnTo>
                <a:cubicBezTo>
                  <a:pt x="661052" y="205623"/>
                  <a:pt x="657179" y="185675"/>
                  <a:pt x="657179" y="164821"/>
                </a:cubicBezTo>
                <a:cubicBezTo>
                  <a:pt x="657179" y="73793"/>
                  <a:pt x="730972" y="0"/>
                  <a:pt x="8220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75"/>
          <p:cNvSpPr/>
          <p:nvPr/>
        </p:nvSpPr>
        <p:spPr>
          <a:xfrm>
            <a:off x="3333470" y="1023578"/>
            <a:ext cx="1425662" cy="1433908"/>
          </a:xfrm>
          <a:custGeom>
            <a:avLst/>
            <a:gdLst/>
            <a:ahLst/>
            <a:cxnLst/>
            <a:rect l="l" t="t" r="r" b="b"/>
            <a:pathLst>
              <a:path w="1425662" h="1433908">
                <a:moveTo>
                  <a:pt x="584366" y="0"/>
                </a:moveTo>
                <a:cubicBezTo>
                  <a:pt x="667535" y="0"/>
                  <a:pt x="734956" y="67421"/>
                  <a:pt x="734956" y="150590"/>
                </a:cubicBezTo>
                <a:cubicBezTo>
                  <a:pt x="734956" y="197370"/>
                  <a:pt x="713626" y="239167"/>
                  <a:pt x="678832" y="265176"/>
                </a:cubicBezTo>
                <a:lnTo>
                  <a:pt x="1168733" y="265176"/>
                </a:lnTo>
                <a:lnTo>
                  <a:pt x="1168733" y="716520"/>
                </a:lnTo>
                <a:cubicBezTo>
                  <a:pt x="1193634" y="695548"/>
                  <a:pt x="1225973" y="684721"/>
                  <a:pt x="1260841" y="684721"/>
                </a:cubicBezTo>
                <a:cubicBezTo>
                  <a:pt x="1351870" y="684721"/>
                  <a:pt x="1425662" y="758513"/>
                  <a:pt x="1425662" y="849542"/>
                </a:cubicBezTo>
                <a:cubicBezTo>
                  <a:pt x="1425662" y="940571"/>
                  <a:pt x="1351870" y="1014363"/>
                  <a:pt x="1260841" y="1014363"/>
                </a:cubicBezTo>
                <a:cubicBezTo>
                  <a:pt x="1225973" y="1014363"/>
                  <a:pt x="1193634" y="1003536"/>
                  <a:pt x="1168733" y="982566"/>
                </a:cubicBezTo>
                <a:lnTo>
                  <a:pt x="1168733" y="1433908"/>
                </a:lnTo>
                <a:lnTo>
                  <a:pt x="765724" y="1433908"/>
                </a:lnTo>
                <a:cubicBezTo>
                  <a:pt x="770905" y="1418114"/>
                  <a:pt x="773249" y="1401256"/>
                  <a:pt x="773249" y="1383851"/>
                </a:cubicBezTo>
                <a:cubicBezTo>
                  <a:pt x="773249" y="1279093"/>
                  <a:pt x="688325" y="1194168"/>
                  <a:pt x="583566" y="1194168"/>
                </a:cubicBezTo>
                <a:cubicBezTo>
                  <a:pt x="478807" y="1194168"/>
                  <a:pt x="393882" y="1279093"/>
                  <a:pt x="393882" y="1383851"/>
                </a:cubicBezTo>
                <a:cubicBezTo>
                  <a:pt x="393882" y="1401256"/>
                  <a:pt x="396227" y="1418114"/>
                  <a:pt x="401408" y="1433908"/>
                </a:cubicBezTo>
                <a:lnTo>
                  <a:pt x="0" y="1433908"/>
                </a:lnTo>
                <a:lnTo>
                  <a:pt x="0" y="265176"/>
                </a:lnTo>
                <a:lnTo>
                  <a:pt x="489901" y="265176"/>
                </a:lnTo>
                <a:cubicBezTo>
                  <a:pt x="455106" y="239167"/>
                  <a:pt x="433776" y="197370"/>
                  <a:pt x="433776" y="150590"/>
                </a:cubicBezTo>
                <a:cubicBezTo>
                  <a:pt x="433776" y="67421"/>
                  <a:pt x="501197" y="0"/>
                  <a:pt x="584366" y="0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76"/>
          <p:cNvSpPr/>
          <p:nvPr/>
        </p:nvSpPr>
        <p:spPr>
          <a:xfrm>
            <a:off x="4519392" y="1288754"/>
            <a:ext cx="1384756" cy="1408472"/>
          </a:xfrm>
          <a:custGeom>
            <a:avLst/>
            <a:gdLst/>
            <a:ahLst/>
            <a:cxnLst/>
            <a:rect l="l" t="t" r="r" b="b"/>
            <a:pathLst>
              <a:path w="1384756" h="1408472">
                <a:moveTo>
                  <a:pt x="0" y="0"/>
                </a:moveTo>
                <a:lnTo>
                  <a:pt x="1168732" y="0"/>
                </a:lnTo>
                <a:lnTo>
                  <a:pt x="1168732" y="450207"/>
                </a:lnTo>
                <a:cubicBezTo>
                  <a:pt x="1188073" y="439244"/>
                  <a:pt x="1210481" y="433776"/>
                  <a:pt x="1234166" y="433776"/>
                </a:cubicBezTo>
                <a:cubicBezTo>
                  <a:pt x="1317335" y="433776"/>
                  <a:pt x="1384756" y="501197"/>
                  <a:pt x="1384756" y="584366"/>
                </a:cubicBezTo>
                <a:cubicBezTo>
                  <a:pt x="1384756" y="667535"/>
                  <a:pt x="1317335" y="734956"/>
                  <a:pt x="1234166" y="734956"/>
                </a:cubicBezTo>
                <a:cubicBezTo>
                  <a:pt x="1210481" y="734956"/>
                  <a:pt x="1188073" y="729488"/>
                  <a:pt x="1168732" y="718526"/>
                </a:cubicBezTo>
                <a:lnTo>
                  <a:pt x="1168732" y="1168732"/>
                </a:lnTo>
                <a:lnTo>
                  <a:pt x="728979" y="1168732"/>
                </a:lnTo>
                <a:cubicBezTo>
                  <a:pt x="742528" y="1190517"/>
                  <a:pt x="749187" y="1216306"/>
                  <a:pt x="749187" y="1243651"/>
                </a:cubicBezTo>
                <a:cubicBezTo>
                  <a:pt x="749187" y="1334680"/>
                  <a:pt x="675394" y="1408472"/>
                  <a:pt x="584366" y="1408472"/>
                </a:cubicBezTo>
                <a:cubicBezTo>
                  <a:pt x="493337" y="1408472"/>
                  <a:pt x="419545" y="1334680"/>
                  <a:pt x="419545" y="1243651"/>
                </a:cubicBezTo>
                <a:cubicBezTo>
                  <a:pt x="419545" y="1216306"/>
                  <a:pt x="426204" y="1190517"/>
                  <a:pt x="439754" y="1168732"/>
                </a:cubicBezTo>
                <a:lnTo>
                  <a:pt x="0" y="1168732"/>
                </a:lnTo>
                <a:lnTo>
                  <a:pt x="0" y="761099"/>
                </a:lnTo>
                <a:cubicBezTo>
                  <a:pt x="24839" y="773303"/>
                  <a:pt x="52809" y="779836"/>
                  <a:pt x="82305" y="779836"/>
                </a:cubicBezTo>
                <a:cubicBezTo>
                  <a:pt x="190260" y="779836"/>
                  <a:pt x="277774" y="692321"/>
                  <a:pt x="277774" y="584366"/>
                </a:cubicBezTo>
                <a:cubicBezTo>
                  <a:pt x="277774" y="476411"/>
                  <a:pt x="190260" y="388896"/>
                  <a:pt x="82305" y="388896"/>
                </a:cubicBezTo>
                <a:cubicBezTo>
                  <a:pt x="52809" y="388896"/>
                  <a:pt x="24839" y="395429"/>
                  <a:pt x="0" y="4076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56565" y="1177466"/>
            <a:ext cx="20162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1A7BAE"/>
                </a:solidFill>
              </a:rPr>
              <a:t>01.Android + SDK</a:t>
            </a:r>
            <a:endParaRPr lang="en-US" altLang="zh-CN" sz="1400" b="1" dirty="0" smtClean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6555" y="1586725"/>
            <a:ext cx="243716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/>
              <a:t>Android Studio provides the fastest tools for building apps on every type of Android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6565" y="2733029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00B0F0"/>
                </a:solidFill>
              </a:rPr>
              <a:t>03.PHP</a:t>
            </a:r>
            <a:endParaRPr lang="en-US" altLang="zh-CN" sz="1400" b="1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6520" y="3011136"/>
            <a:ext cx="23852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sz="1200" b="1" dirty="0"/>
              <a:t>PHP</a:t>
            </a:r>
            <a:r>
              <a:rPr lang="en-US" sz="1200" dirty="0"/>
              <a:t> is a server scripting language, and a powerful tool for making dynamic and interactive Web pages. </a:t>
            </a:r>
            <a:r>
              <a:rPr lang="en-US" sz="1200" b="1" dirty="0"/>
              <a:t>PHP</a:t>
            </a:r>
            <a:r>
              <a:rPr lang="en-US" sz="1200" dirty="0"/>
              <a:t> is a widely-used, free, and efficient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12259" y="1069290"/>
            <a:ext cx="10739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00B0F0"/>
                </a:solidFill>
              </a:rPr>
              <a:t>02.Java</a:t>
            </a:r>
            <a:endParaRPr lang="en-US" altLang="zh-CN" sz="1400" b="1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48164" y="1391583"/>
            <a:ext cx="261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Java is a programming language.</a:t>
            </a:r>
          </a:p>
          <a:p>
            <a:pPr algn="just"/>
            <a:r>
              <a:rPr lang="en-US" sz="1200" dirty="0"/>
              <a:t>Java is used to develop mobile apps, web apps, desktop apps, games and much more.</a:t>
            </a:r>
          </a:p>
        </p:txBody>
      </p:sp>
      <p:sp>
        <p:nvSpPr>
          <p:cNvPr id="30" name="矩形 29"/>
          <p:cNvSpPr/>
          <p:nvPr/>
        </p:nvSpPr>
        <p:spPr>
          <a:xfrm>
            <a:off x="6414396" y="2778783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1A7BAE"/>
                </a:solidFill>
              </a:rPr>
              <a:t>04.MySQL</a:t>
            </a:r>
            <a:endParaRPr lang="en-US" altLang="zh-CN" sz="1400" b="1" dirty="0" smtClean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48163" y="3101076"/>
            <a:ext cx="2529281" cy="126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/>
              <a:t>The most comprehensive set of advanced features, management tools and technical support to achieve the highest levels of </a:t>
            </a:r>
            <a:r>
              <a:rPr lang="en-US" sz="1200" b="1" dirty="0"/>
              <a:t>MySQL</a:t>
            </a:r>
            <a:r>
              <a:rPr lang="en-US" sz="1200" dirty="0"/>
              <a:t> scalability, security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86" y="2916325"/>
            <a:ext cx="949048" cy="396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004" y="1478693"/>
            <a:ext cx="603983" cy="661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12" y="2816728"/>
            <a:ext cx="827075" cy="447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132" y="1545311"/>
            <a:ext cx="692997" cy="6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94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3173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 smtClean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5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81047" y="1397264"/>
            <a:ext cx="51764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</a:rPr>
              <a:t>What we have done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888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>
          <a:xfrm>
            <a:off x="1066800" y="171450"/>
            <a:ext cx="7010400" cy="479822"/>
          </a:xfrm>
        </p:spPr>
        <p:txBody>
          <a:bodyPr/>
          <a:lstStyle/>
          <a:p>
            <a:pPr eaLnBrk="1" hangingPunct="1">
              <a:defRPr/>
            </a:pPr>
            <a:r>
              <a:rPr lang="en-US" sz="3800" dirty="0" smtClean="0">
                <a:latin typeface="Showcard Gothic" pitchFamily="82" charset="0"/>
              </a:rPr>
              <a:t>Exploring Your Interests</a:t>
            </a:r>
          </a:p>
        </p:txBody>
      </p:sp>
      <p:sp>
        <p:nvSpPr>
          <p:cNvPr id="15363" name="AutoShape 3"/>
          <p:cNvSpPr>
            <a:spLocks noChangeAspect="1" noChangeArrowheads="1"/>
          </p:cNvSpPr>
          <p:nvPr/>
        </p:nvSpPr>
        <p:spPr bwMode="auto">
          <a:xfrm>
            <a:off x="3581400" y="2171700"/>
            <a:ext cx="2225675" cy="1368029"/>
          </a:xfrm>
          <a:prstGeom prst="hexagon">
            <a:avLst>
              <a:gd name="adj" fmla="val 30505"/>
              <a:gd name="vf" fmla="val 11547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Text Box 9"/>
          <p:cNvSpPr txBox="1">
            <a:spLocks noChangeArrowheads="1"/>
          </p:cNvSpPr>
          <p:nvPr/>
        </p:nvSpPr>
        <p:spPr bwMode="auto">
          <a:xfrm>
            <a:off x="5486400" y="2228850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9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9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9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9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9pPr>
          </a:lstStyle>
          <a:p>
            <a:pPr>
              <a:spcBef>
                <a:spcPct val="50000"/>
              </a:spcBef>
            </a:pPr>
            <a:endParaRPr lang="en-US">
              <a:latin typeface="Arial Unicode MS" pitchFamily="34" charset="-128"/>
            </a:endParaRP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5029200" y="1771651"/>
            <a:ext cx="1752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9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9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9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9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>
                <a:latin typeface="Arial Unicode MS" pitchFamily="34" charset="-128"/>
              </a:rPr>
              <a:t>Investigative</a:t>
            </a:r>
          </a:p>
        </p:txBody>
      </p:sp>
      <p:sp>
        <p:nvSpPr>
          <p:cNvPr id="8199" name="Text Box 13"/>
          <p:cNvSpPr txBox="1">
            <a:spLocks noChangeArrowheads="1"/>
          </p:cNvSpPr>
          <p:nvPr/>
        </p:nvSpPr>
        <p:spPr bwMode="auto">
          <a:xfrm>
            <a:off x="6553200" y="3257550"/>
            <a:ext cx="167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9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9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9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9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9pPr>
          </a:lstStyle>
          <a:p>
            <a:pPr>
              <a:spcBef>
                <a:spcPct val="50000"/>
              </a:spcBef>
            </a:pPr>
            <a:endParaRPr lang="en-US">
              <a:latin typeface="Arial Unicode MS" pitchFamily="34" charset="-128"/>
            </a:endParaRP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5943600" y="2686051"/>
            <a:ext cx="1339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9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9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9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9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>
                <a:latin typeface="Arial Unicode MS" pitchFamily="34" charset="-128"/>
              </a:rPr>
              <a:t>Artistic</a:t>
            </a: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5105400" y="3600451"/>
            <a:ext cx="9286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9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9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9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9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>
                <a:latin typeface="Arial Unicode MS" pitchFamily="34" charset="-128"/>
              </a:rPr>
              <a:t>Social</a:t>
            </a: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3048001" y="1771651"/>
            <a:ext cx="1241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9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9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9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9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>
                <a:latin typeface="Arial Unicode MS" pitchFamily="34" charset="-128"/>
              </a:rPr>
              <a:t>Realistic</a:t>
            </a:r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1828800" y="2743201"/>
            <a:ext cx="1905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9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9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9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9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>
                <a:latin typeface="Arial Unicode MS" pitchFamily="34" charset="-128"/>
              </a:rPr>
              <a:t>Conventional</a:t>
            </a:r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2667000" y="3600451"/>
            <a:ext cx="1676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9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9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9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9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9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>
                <a:latin typeface="Arial Unicode MS" pitchFamily="34" charset="-128"/>
              </a:rPr>
              <a:t>Enterprising</a:t>
            </a:r>
          </a:p>
        </p:txBody>
      </p:sp>
      <p:pic>
        <p:nvPicPr>
          <p:cNvPr id="15387" name="Picture 2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1AD002"/>
              </a:clrFrom>
              <a:clrTo>
                <a:srgbClr val="1AD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2114550"/>
            <a:ext cx="1647825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9" name="Picture 2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49FF01"/>
              </a:clrFrom>
              <a:clrTo>
                <a:srgbClr val="49FF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71850"/>
            <a:ext cx="1790700" cy="121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0" name="Picture 3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49FF01"/>
              </a:clrFrom>
              <a:clrTo>
                <a:srgbClr val="49FF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1"/>
            <a:ext cx="1403350" cy="126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1" name="Picture 3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49FF01"/>
              </a:clrFrom>
              <a:clrTo>
                <a:srgbClr val="49FF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00150"/>
            <a:ext cx="16002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2" name="WordArt 32"/>
          <p:cNvSpPr>
            <a:spLocks noChangeArrowheads="1" noChangeShapeType="1" noTextEdit="1"/>
          </p:cNvSpPr>
          <p:nvPr/>
        </p:nvSpPr>
        <p:spPr bwMode="auto">
          <a:xfrm>
            <a:off x="4114800" y="2286000"/>
            <a:ext cx="1066800" cy="12001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3727"/>
              </a:avLst>
            </a:prstTxWarp>
          </a:bodyPr>
          <a:lstStyle/>
          <a:p>
            <a:pPr algn="ctr"/>
            <a:r>
              <a:rPr lang="en-IN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Where</a:t>
            </a:r>
          </a:p>
          <a:p>
            <a:pPr algn="ctr"/>
            <a:r>
              <a:rPr lang="en-IN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are</a:t>
            </a:r>
          </a:p>
          <a:p>
            <a:pPr algn="ctr"/>
            <a:r>
              <a:rPr lang="en-IN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you?</a:t>
            </a:r>
          </a:p>
        </p:txBody>
      </p:sp>
      <p:pic>
        <p:nvPicPr>
          <p:cNvPr id="15393" name="Picture 3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3543300"/>
            <a:ext cx="15097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4" name="Picture 3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28850"/>
            <a:ext cx="1371600" cy="98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4254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/>
      <p:bldP spid="15363" grpId="0" animBg="1"/>
      <p:bldP spid="15371" grpId="0"/>
      <p:bldP spid="15374" grpId="0"/>
      <p:bldP spid="15375" grpId="0"/>
      <p:bldP spid="15375" grpId="1"/>
      <p:bldP spid="15376" grpId="0"/>
      <p:bldP spid="15377" grpId="0"/>
      <p:bldP spid="15378" grpId="0"/>
      <p:bldP spid="153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What we plan to do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517993" y="1020043"/>
            <a:ext cx="0" cy="2880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211959" y="663538"/>
            <a:ext cx="612068" cy="612068"/>
            <a:chOff x="3714631" y="870654"/>
            <a:chExt cx="612068" cy="612068"/>
          </a:xfrm>
        </p:grpSpPr>
        <p:sp>
          <p:nvSpPr>
            <p:cNvPr id="32" name="椭圆 31"/>
            <p:cNvSpPr/>
            <p:nvPr/>
          </p:nvSpPr>
          <p:spPr>
            <a:xfrm>
              <a:off x="3714631" y="870654"/>
              <a:ext cx="612068" cy="6120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78638" y="10227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211959" y="1623645"/>
            <a:ext cx="612068" cy="612068"/>
            <a:chOff x="3707904" y="1851670"/>
            <a:chExt cx="612068" cy="612068"/>
          </a:xfrm>
        </p:grpSpPr>
        <p:sp>
          <p:nvSpPr>
            <p:cNvPr id="35" name="椭圆 34"/>
            <p:cNvSpPr/>
            <p:nvPr/>
          </p:nvSpPr>
          <p:spPr>
            <a:xfrm>
              <a:off x="3707904" y="1851670"/>
              <a:ext cx="612068" cy="612068"/>
            </a:xfrm>
            <a:prstGeom prst="ellipse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71911" y="200381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11959" y="2583752"/>
            <a:ext cx="612068" cy="612068"/>
            <a:chOff x="3701177" y="2832686"/>
            <a:chExt cx="612068" cy="612068"/>
          </a:xfrm>
        </p:grpSpPr>
        <p:sp>
          <p:nvSpPr>
            <p:cNvPr id="38" name="椭圆 37"/>
            <p:cNvSpPr/>
            <p:nvPr/>
          </p:nvSpPr>
          <p:spPr>
            <a:xfrm>
              <a:off x="3701177" y="2832686"/>
              <a:ext cx="612068" cy="6120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65184" y="298483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205448" y="3537347"/>
            <a:ext cx="625091" cy="625091"/>
            <a:chOff x="3694450" y="3813702"/>
            <a:chExt cx="612068" cy="612068"/>
          </a:xfrm>
        </p:grpSpPr>
        <p:sp>
          <p:nvSpPr>
            <p:cNvPr id="41" name="椭圆 40"/>
            <p:cNvSpPr/>
            <p:nvPr/>
          </p:nvSpPr>
          <p:spPr>
            <a:xfrm>
              <a:off x="3694450" y="3813702"/>
              <a:ext cx="612068" cy="612068"/>
            </a:xfrm>
            <a:prstGeom prst="ellipse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58457" y="396584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4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966052" y="787911"/>
            <a:ext cx="3591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Building</a:t>
            </a:r>
            <a:r>
              <a:rPr lang="zh-CN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Developing </a:t>
            </a:r>
            <a:r>
              <a:rPr lang="en-US" altLang="zh-CN" sz="1400" b="1" dirty="0" smtClean="0">
                <a:solidFill>
                  <a:srgbClr val="00B050"/>
                </a:solidFill>
              </a:rPr>
              <a:t>Environment</a:t>
            </a:r>
          </a:p>
          <a:p>
            <a:endParaRPr lang="en-US" altLang="zh-CN" sz="1400" b="1" dirty="0">
              <a:solidFill>
                <a:srgbClr val="00B05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115615" y="1775790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95BC49"/>
                </a:solidFill>
              </a:rPr>
              <a:t>Storyboard: Strategic </a:t>
            </a:r>
            <a:r>
              <a:rPr lang="en-US" altLang="zh-CN" sz="1400" b="1" dirty="0">
                <a:solidFill>
                  <a:srgbClr val="95BC49"/>
                </a:solidFill>
              </a:rPr>
              <a:t>Planning </a:t>
            </a:r>
            <a:endParaRPr lang="en-US" altLang="zh-CN" sz="1400" b="1" dirty="0">
              <a:solidFill>
                <a:srgbClr val="95BC49"/>
              </a:solidFill>
              <a:latin typeface="+mj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31211" y="3696003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95BC49"/>
                </a:solidFill>
                <a:latin typeface="+mj-ea"/>
                <a:ea typeface="+mj-ea"/>
              </a:rPr>
              <a:t>Operation and Maintenance</a:t>
            </a:r>
            <a:endParaRPr lang="en-US" altLang="zh-CN" sz="1400" b="1" dirty="0">
              <a:solidFill>
                <a:srgbClr val="95BC49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77839" y="2732953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95BC49"/>
                </a:solidFill>
              </a:rPr>
              <a:t>Implementation and Evaluation </a:t>
            </a:r>
            <a:endParaRPr lang="en-US" altLang="zh-CN" sz="1400" b="1" dirty="0">
              <a:solidFill>
                <a:srgbClr val="95BC49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0754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3980</TotalTime>
  <Words>264</Words>
  <Application>Microsoft Office PowerPoint</Application>
  <PresentationFormat>On-screen Show (16:9)</PresentationFormat>
  <Paragraphs>79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Exploring Your Interests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SR3</cp:lastModifiedBy>
  <cp:revision>632</cp:revision>
  <dcterms:modified xsi:type="dcterms:W3CDTF">2019-11-26T16:37:43Z</dcterms:modified>
</cp:coreProperties>
</file>